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ml" Extension="xml"/>
  <Default ContentType="image/png" Extension="png"/>
  <Default ContentType="application/vnd.ms-excel" Extension="xls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ms-excel" PartName="/ppt/embeddings/Microsoft_Excel_Sheet1.xls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iiwo8fzV0xj0Zh58mD4509vVG1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C96865-3D37-4F65-AF50-2BF39E94A0F2}">
  <a:tblStyle styleId="{75C96865-3D37-4F65-AF50-2BF39E94A0F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1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11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1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13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3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Microsoft_Excel_Sheet1.xls"/><Relationship Id="rId5" Type="http://schemas.openxmlformats.org/officeDocument/2006/relationships/oleObject" Target="../embeddings/Microsoft_Excel_Sheet1.xls"/><Relationship Id="rId6" Type="http://schemas.openxmlformats.org/officeDocument/2006/relationships/image" Target="../media/image2.png"/><Relationship Id="rId7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Documento de presentación accesible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2895600" y="445770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0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Plantilla PowerPoint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771525" y="865187"/>
            <a:ext cx="968533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Características de la presentación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771525" y="2143125"/>
            <a:ext cx="10648950" cy="4135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utiliza la fuente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Arial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un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interlineado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textos.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títulos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diapositivas a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44pt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 interlineado sencillo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tamaño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mínimo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tercer nivel son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28pt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fondo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diapositivas como 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imagen.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aprovechan los márgenes.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Colores corporativos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USACH.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263525" y="1181100"/>
            <a:ext cx="4754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 de una imagen accesible</a:t>
            </a:r>
            <a:endParaRPr/>
          </a:p>
        </p:txBody>
      </p:sp>
      <p:pic>
        <p:nvPicPr>
          <p:cNvPr descr="De izquierda a derecha se visualiza el campus central de la Universidad De Santiago de Chile, específicamente Rectoría" id="97" name="Google Shape;97;p3" title="imagen frontis USACH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4337" y="1762125"/>
            <a:ext cx="5835650" cy="422433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>
            <p:ph idx="1" type="body"/>
          </p:nvPr>
        </p:nvSpPr>
        <p:spPr>
          <a:xfrm>
            <a:off x="263525" y="2459037"/>
            <a:ext cx="4754562" cy="3527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 imagen tiene texto alternativo.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 derecho sobre la imagen y en el menú seleccionar Formato de imagen.</a:t>
            </a:r>
            <a:b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la derecha se abrirá un panel, en Tamaño y propiedades está el texto alternativo.</a:t>
            </a:r>
            <a:endParaRPr/>
          </a:p>
          <a:p>
            <a:pPr indent="-215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Google Shape;103;p4"/>
          <p:cNvGraphicFramePr/>
          <p:nvPr/>
        </p:nvGraphicFramePr>
        <p:xfrm>
          <a:off x="838200" y="38242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{75C96865-3D37-4F65-AF50-2BF39E94A0F2}</a:tableStyleId>
              </a:tblPr>
              <a:tblGrid>
                <a:gridCol w="2103425"/>
                <a:gridCol w="2103425"/>
                <a:gridCol w="2101850"/>
                <a:gridCol w="2103425"/>
                <a:gridCol w="2103425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Parcial 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Parcial 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Parcial 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Alumno 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7,36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Alumno 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4,60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Alumno 3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9,00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8,75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8,10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Alumno 4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8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4,20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6,50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7,40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1069975"/>
            <a:ext cx="109728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Ejemplo de una tabla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2146300"/>
            <a:ext cx="107442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Deben tener encabezados diferenciados.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</a:pPr>
            <a:r>
              <a:rPr b="0" i="0" lang="en-US" sz="35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se combinan celdas.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747712" y="1111250"/>
            <a:ext cx="10745787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Fondos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609600" y="2419350"/>
            <a:ext cx="10972800" cy="370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fondos de las diapositivas se establecen 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 imagen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este caso, el color del fondo es blanco. Las otras opciones son gris y azul marino.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/>
          <p:nvPr>
            <p:ph type="title"/>
          </p:nvPr>
        </p:nvSpPr>
        <p:spPr>
          <a:xfrm>
            <a:off x="312737" y="8763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Texto color negro</a:t>
            </a:r>
            <a:endParaRPr/>
          </a:p>
        </p:txBody>
      </p:sp>
      <p:sp>
        <p:nvSpPr>
          <p:cNvPr id="117" name="Google Shape;117;p6"/>
          <p:cNvSpPr txBox="1"/>
          <p:nvPr>
            <p:ph idx="1" type="body"/>
          </p:nvPr>
        </p:nvSpPr>
        <p:spPr>
          <a:xfrm>
            <a:off x="212725" y="1928812"/>
            <a:ext cx="5883275" cy="390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diseños encontrarás la opción de fondo azul y texto blanco o fondo blanco/gris y texto negro. En el panel izquierdo, haz clic derecho sobre la diapositiva &gt; Diseño.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"/>
          <p:cNvSpPr txBox="1"/>
          <p:nvPr>
            <p:ph idx="2" type="body"/>
          </p:nvPr>
        </p:nvSpPr>
        <p:spPr>
          <a:xfrm>
            <a:off x="6186487" y="2074862"/>
            <a:ext cx="5792787" cy="3906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b="0" i="0" lang="en-US" sz="3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Selecciona el que prefieras para tu presentación. Todos los diseños tienen un contraste de colores por encima del mínimo.</a:t>
            </a:r>
            <a:endParaRPr/>
          </a:p>
          <a:p>
            <a:pPr indent="-1524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609600" y="914400"/>
            <a:ext cx="10972800" cy="903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Elementos en dos columnas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609600" y="1746250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Gráfica</a:t>
            </a:r>
            <a:endParaRPr/>
          </a:p>
        </p:txBody>
      </p:sp>
      <p:graphicFrame>
        <p:nvGraphicFramePr>
          <p:cNvPr descr="Gráfico que expone los gastos mensuales en porcentajes de una persona en arriendo, comida, diversión y pasajes" id="125" name="Google Shape;125;p7" title="Gráfica de Tipo Circular"/>
          <p:cNvGraphicFramePr/>
          <p:nvPr/>
        </p:nvGraphicFramePr>
        <p:xfrm>
          <a:off x="558800" y="2335212"/>
          <a:ext cx="5487987" cy="4052887"/>
        </p:xfrm>
        <a:graphic>
          <a:graphicData uri="http://schemas.openxmlformats.org/presentationml/2006/ole">
            <mc:AlternateContent>
              <mc:Choice Requires="v">
                <p:oleObj r:id="rId4" imgH="4052887" imgW="5487987" progId="Excel.Chart.8" spid="_x0000_s1">
                  <p:embed/>
                </p:oleObj>
              </mc:Choice>
              <mc:Fallback>
                <p:oleObj r:id="rId5" imgH="4052887" imgW="5487987" progId="Excel.Chart.8">
                  <p:embed/>
                  <p:pic>
                    <p:nvPicPr>
                      <p:cNvPr id="125" name="Google Shape;125;p7"/>
                      <p:cNvPicPr preferRelativeResize="0"/>
                      <p:nvPr>
                        <p:ph idx="1" type="body"/>
                      </p:nvPr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58800" y="2335212"/>
                        <a:ext cx="5487987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6911975" y="1746250"/>
            <a:ext cx="46704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Imagen</a:t>
            </a:r>
            <a:endParaRPr/>
          </a:p>
        </p:txBody>
      </p:sp>
      <p:pic>
        <p:nvPicPr>
          <p:cNvPr descr="Se expone un afiche en el cual se indica, que es es necesario definir el tipo de imagen a utilizar." id="127" name="Google Shape;127;p7" title="Afiche sobre tipo de imagen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11975" y="2495550"/>
            <a:ext cx="3951287" cy="39512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524288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2012-06-05T18:28:47Z</dcterms:created>
  <dc:creator>Daniel Rodríguez</dc:creator>
</cp:coreProperties>
</file>